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722" r:id="rId1"/>
  </p:sldMasterIdLst>
  <p:notesMasterIdLst>
    <p:notesMasterId r:id="rId3"/>
  </p:notesMasterIdLst>
  <p:handoutMasterIdLst>
    <p:handoutMasterId r:id="rId4"/>
  </p:handoutMasterIdLst>
  <p:sldIdLst>
    <p:sldId id="257" r:id="rId2"/>
  </p:sldIdLst>
  <p:sldSz cx="6858000" cy="9906000" type="A4"/>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C626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733" autoAdjust="0"/>
    <p:restoredTop sz="94660"/>
  </p:normalViewPr>
  <p:slideViewPr>
    <p:cSldViewPr>
      <p:cViewPr>
        <p:scale>
          <a:sx n="100" d="100"/>
          <a:sy n="100" d="100"/>
        </p:scale>
        <p:origin x="2189" y="-2434"/>
      </p:cViewPr>
      <p:guideLst>
        <p:guide orient="horz" pos="312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2" y="1"/>
            <a:ext cx="2971424" cy="467115"/>
          </a:xfrm>
          <a:prstGeom prst="rect">
            <a:avLst/>
          </a:prstGeom>
        </p:spPr>
        <p:txBody>
          <a:bodyPr vert="horz" lIns="29554" tIns="14777" rIns="29554" bIns="14777" rtlCol="0"/>
          <a:lstStyle>
            <a:lvl1pPr algn="l">
              <a:defRPr sz="400" smtClean="0"/>
            </a:lvl1pPr>
          </a:lstStyle>
          <a:p>
            <a:pPr>
              <a:defRPr/>
            </a:pPr>
            <a:endParaRPr lang="es-PE"/>
          </a:p>
        </p:txBody>
      </p:sp>
      <p:sp>
        <p:nvSpPr>
          <p:cNvPr id="3" name="Marcador de fecha 2"/>
          <p:cNvSpPr>
            <a:spLocks noGrp="1"/>
          </p:cNvSpPr>
          <p:nvPr>
            <p:ph type="dt" sz="quarter" idx="1"/>
          </p:nvPr>
        </p:nvSpPr>
        <p:spPr>
          <a:xfrm>
            <a:off x="3884963" y="1"/>
            <a:ext cx="2971423" cy="467115"/>
          </a:xfrm>
          <a:prstGeom prst="rect">
            <a:avLst/>
          </a:prstGeom>
        </p:spPr>
        <p:txBody>
          <a:bodyPr vert="horz" lIns="29554" tIns="14777" rIns="29554" bIns="14777" rtlCol="0"/>
          <a:lstStyle>
            <a:lvl1pPr algn="r">
              <a:defRPr sz="400" smtClean="0"/>
            </a:lvl1pPr>
          </a:lstStyle>
          <a:p>
            <a:pPr>
              <a:defRPr/>
            </a:pPr>
            <a:fld id="{17BAA818-C8DD-4B74-B442-D5E898B9795A}" type="datetimeFigureOut">
              <a:rPr lang="es-PE"/>
              <a:pPr>
                <a:defRPr/>
              </a:pPr>
              <a:t>29/04/2026</a:t>
            </a:fld>
            <a:endParaRPr lang="es-PE"/>
          </a:p>
        </p:txBody>
      </p:sp>
      <p:sp>
        <p:nvSpPr>
          <p:cNvPr id="4" name="Marcador de pie de página 3"/>
          <p:cNvSpPr>
            <a:spLocks noGrp="1"/>
          </p:cNvSpPr>
          <p:nvPr>
            <p:ph type="ftr" sz="quarter" idx="2"/>
          </p:nvPr>
        </p:nvSpPr>
        <p:spPr>
          <a:xfrm>
            <a:off x="2" y="8846749"/>
            <a:ext cx="2971424" cy="467115"/>
          </a:xfrm>
          <a:prstGeom prst="rect">
            <a:avLst/>
          </a:prstGeom>
        </p:spPr>
        <p:txBody>
          <a:bodyPr vert="horz" lIns="29554" tIns="14777" rIns="29554" bIns="14777" rtlCol="0" anchor="b"/>
          <a:lstStyle>
            <a:lvl1pPr algn="l">
              <a:defRPr sz="400" smtClean="0"/>
            </a:lvl1pPr>
          </a:lstStyle>
          <a:p>
            <a:pPr>
              <a:defRPr/>
            </a:pPr>
            <a:endParaRPr lang="es-PE"/>
          </a:p>
        </p:txBody>
      </p:sp>
      <p:sp>
        <p:nvSpPr>
          <p:cNvPr id="5" name="Marcador de número de diapositiva 4"/>
          <p:cNvSpPr>
            <a:spLocks noGrp="1"/>
          </p:cNvSpPr>
          <p:nvPr>
            <p:ph type="sldNum" sz="quarter" idx="3"/>
          </p:nvPr>
        </p:nvSpPr>
        <p:spPr>
          <a:xfrm>
            <a:off x="3884963" y="8846749"/>
            <a:ext cx="2971423" cy="467115"/>
          </a:xfrm>
          <a:prstGeom prst="rect">
            <a:avLst/>
          </a:prstGeom>
        </p:spPr>
        <p:txBody>
          <a:bodyPr vert="horz" lIns="29554" tIns="14777" rIns="29554" bIns="14777" rtlCol="0" anchor="b"/>
          <a:lstStyle>
            <a:lvl1pPr algn="r">
              <a:defRPr sz="400" smtClean="0"/>
            </a:lvl1pPr>
          </a:lstStyle>
          <a:p>
            <a:pPr>
              <a:defRPr/>
            </a:pPr>
            <a:fld id="{D1764EBE-3B5B-46B1-8F56-E8CB99917174}" type="slidenum">
              <a:rPr lang="es-PE"/>
              <a:pPr>
                <a:defRPr/>
              </a:pPr>
              <a:t>‹Nº›</a:t>
            </a:fld>
            <a:endParaRPr lang="es-PE"/>
          </a:p>
        </p:txBody>
      </p:sp>
    </p:spTree>
    <p:extLst>
      <p:ext uri="{BB962C8B-B14F-4D97-AF65-F5344CB8AC3E}">
        <p14:creationId xmlns:p14="http://schemas.microsoft.com/office/powerpoint/2010/main" val="10321603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2" y="1"/>
            <a:ext cx="2971424" cy="467115"/>
          </a:xfrm>
          <a:prstGeom prst="rect">
            <a:avLst/>
          </a:prstGeom>
          <a:noFill/>
          <a:ln w="9525">
            <a:noFill/>
            <a:miter lim="800000"/>
            <a:headEnd/>
            <a:tailEnd/>
          </a:ln>
          <a:effectLst/>
        </p:spPr>
        <p:txBody>
          <a:bodyPr vert="horz" wrap="square" lIns="93836" tIns="46917" rIns="93836" bIns="46917" numCol="1" anchor="t" anchorCtr="0" compatLnSpc="1">
            <a:prstTxWarp prst="textNoShape">
              <a:avLst/>
            </a:prstTxWarp>
          </a:bodyPr>
          <a:lstStyle>
            <a:lvl1pPr eaLnBrk="1" hangingPunct="1">
              <a:defRPr sz="1100">
                <a:latin typeface="Arial" charset="0"/>
              </a:defRPr>
            </a:lvl1pPr>
          </a:lstStyle>
          <a:p>
            <a:pPr>
              <a:defRPr/>
            </a:pPr>
            <a:endParaRPr lang="es-ES"/>
          </a:p>
        </p:txBody>
      </p:sp>
      <p:sp>
        <p:nvSpPr>
          <p:cNvPr id="7171" name="Rectangle 3"/>
          <p:cNvSpPr>
            <a:spLocks noGrp="1" noChangeArrowheads="1"/>
          </p:cNvSpPr>
          <p:nvPr>
            <p:ph type="dt" idx="1"/>
          </p:nvPr>
        </p:nvSpPr>
        <p:spPr bwMode="auto">
          <a:xfrm>
            <a:off x="3886578" y="1"/>
            <a:ext cx="2969809" cy="467115"/>
          </a:xfrm>
          <a:prstGeom prst="rect">
            <a:avLst/>
          </a:prstGeom>
          <a:noFill/>
          <a:ln w="9525">
            <a:noFill/>
            <a:miter lim="800000"/>
            <a:headEnd/>
            <a:tailEnd/>
          </a:ln>
          <a:effectLst/>
        </p:spPr>
        <p:txBody>
          <a:bodyPr vert="horz" wrap="square" lIns="93836" tIns="46917" rIns="93836" bIns="46917" numCol="1" anchor="t" anchorCtr="0" compatLnSpc="1">
            <a:prstTxWarp prst="textNoShape">
              <a:avLst/>
            </a:prstTxWarp>
          </a:bodyPr>
          <a:lstStyle>
            <a:lvl1pPr algn="r" eaLnBrk="1" hangingPunct="1">
              <a:defRPr sz="1100">
                <a:latin typeface="Arial" charset="0"/>
              </a:defRPr>
            </a:lvl1pPr>
          </a:lstStyle>
          <a:p>
            <a:pPr>
              <a:defRPr/>
            </a:pPr>
            <a:endParaRPr lang="es-ES"/>
          </a:p>
        </p:txBody>
      </p:sp>
      <p:sp>
        <p:nvSpPr>
          <p:cNvPr id="3076" name="Rectangle 4"/>
          <p:cNvSpPr>
            <a:spLocks noGrp="1" noRot="1" noChangeAspect="1" noChangeArrowheads="1" noTextEdit="1"/>
          </p:cNvSpPr>
          <p:nvPr>
            <p:ph type="sldImg" idx="2"/>
          </p:nvPr>
        </p:nvSpPr>
        <p:spPr bwMode="auto">
          <a:xfrm>
            <a:off x="2220913" y="700088"/>
            <a:ext cx="2416175" cy="34909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685962" y="4425621"/>
            <a:ext cx="5486076" cy="4189067"/>
          </a:xfrm>
          <a:prstGeom prst="rect">
            <a:avLst/>
          </a:prstGeom>
          <a:noFill/>
          <a:ln w="9525">
            <a:noFill/>
            <a:miter lim="800000"/>
            <a:headEnd/>
            <a:tailEnd/>
          </a:ln>
          <a:effectLst/>
        </p:spPr>
        <p:txBody>
          <a:bodyPr vert="horz" wrap="square" lIns="93836" tIns="46917" rIns="93836" bIns="46917"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7174" name="Rectangle 6"/>
          <p:cNvSpPr>
            <a:spLocks noGrp="1" noChangeArrowheads="1"/>
          </p:cNvSpPr>
          <p:nvPr>
            <p:ph type="ftr" sz="quarter" idx="4"/>
          </p:nvPr>
        </p:nvSpPr>
        <p:spPr bwMode="auto">
          <a:xfrm>
            <a:off x="2" y="8845252"/>
            <a:ext cx="2971424" cy="467115"/>
          </a:xfrm>
          <a:prstGeom prst="rect">
            <a:avLst/>
          </a:prstGeom>
          <a:noFill/>
          <a:ln w="9525">
            <a:noFill/>
            <a:miter lim="800000"/>
            <a:headEnd/>
            <a:tailEnd/>
          </a:ln>
          <a:effectLst/>
        </p:spPr>
        <p:txBody>
          <a:bodyPr vert="horz" wrap="square" lIns="93836" tIns="46917" rIns="93836" bIns="46917" numCol="1" anchor="b" anchorCtr="0" compatLnSpc="1">
            <a:prstTxWarp prst="textNoShape">
              <a:avLst/>
            </a:prstTxWarp>
          </a:bodyPr>
          <a:lstStyle>
            <a:lvl1pPr eaLnBrk="1" hangingPunct="1">
              <a:defRPr sz="1100">
                <a:latin typeface="Arial" charset="0"/>
              </a:defRPr>
            </a:lvl1pPr>
          </a:lstStyle>
          <a:p>
            <a:pPr>
              <a:defRPr/>
            </a:pPr>
            <a:endParaRPr lang="es-ES"/>
          </a:p>
        </p:txBody>
      </p:sp>
      <p:sp>
        <p:nvSpPr>
          <p:cNvPr id="7175" name="Rectangle 7"/>
          <p:cNvSpPr>
            <a:spLocks noGrp="1" noChangeArrowheads="1"/>
          </p:cNvSpPr>
          <p:nvPr>
            <p:ph type="sldNum" sz="quarter" idx="5"/>
          </p:nvPr>
        </p:nvSpPr>
        <p:spPr bwMode="auto">
          <a:xfrm>
            <a:off x="3886578" y="8845252"/>
            <a:ext cx="2969809" cy="467115"/>
          </a:xfrm>
          <a:prstGeom prst="rect">
            <a:avLst/>
          </a:prstGeom>
          <a:noFill/>
          <a:ln w="9525">
            <a:noFill/>
            <a:miter lim="800000"/>
            <a:headEnd/>
            <a:tailEnd/>
          </a:ln>
          <a:effectLst/>
        </p:spPr>
        <p:txBody>
          <a:bodyPr vert="horz" wrap="square" lIns="93836" tIns="46917" rIns="93836" bIns="46917" numCol="1" anchor="b" anchorCtr="0" compatLnSpc="1">
            <a:prstTxWarp prst="textNoShape">
              <a:avLst/>
            </a:prstTxWarp>
          </a:bodyPr>
          <a:lstStyle>
            <a:lvl1pPr algn="r" eaLnBrk="1" hangingPunct="1">
              <a:defRPr sz="1100" smtClean="0">
                <a:latin typeface="Arial" panose="020B0604020202020204" pitchFamily="34" charset="0"/>
              </a:defRPr>
            </a:lvl1pPr>
          </a:lstStyle>
          <a:p>
            <a:pPr>
              <a:defRPr/>
            </a:pPr>
            <a:fld id="{568932B4-0CE6-41CA-9AEA-9E334606C205}" type="slidenum">
              <a:rPr lang="es-ES"/>
              <a:pPr>
                <a:defRPr/>
              </a:pPr>
              <a:t>‹Nº›</a:t>
            </a:fld>
            <a:endParaRPr lang="es-ES"/>
          </a:p>
        </p:txBody>
      </p:sp>
    </p:spTree>
    <p:extLst>
      <p:ext uri="{BB962C8B-B14F-4D97-AF65-F5344CB8AC3E}">
        <p14:creationId xmlns:p14="http://schemas.microsoft.com/office/powerpoint/2010/main" val="31449749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defRPr>
            </a:lvl1pPr>
            <a:lvl2pPr marL="721310" indent="-276477">
              <a:defRPr>
                <a:solidFill>
                  <a:schemeClr val="tx1"/>
                </a:solidFill>
                <a:latin typeface="Verdana" panose="020B0604030504040204" pitchFamily="34" charset="0"/>
              </a:defRPr>
            </a:lvl2pPr>
            <a:lvl3pPr marL="1110540" indent="-220873">
              <a:defRPr>
                <a:solidFill>
                  <a:schemeClr val="tx1"/>
                </a:solidFill>
                <a:latin typeface="Verdana" panose="020B0604030504040204" pitchFamily="34" charset="0"/>
              </a:defRPr>
            </a:lvl3pPr>
            <a:lvl4pPr marL="1555373" indent="-220873">
              <a:defRPr>
                <a:solidFill>
                  <a:schemeClr val="tx1"/>
                </a:solidFill>
                <a:latin typeface="Verdana" panose="020B0604030504040204" pitchFamily="34" charset="0"/>
              </a:defRPr>
            </a:lvl4pPr>
            <a:lvl5pPr marL="2000207" indent="-220873">
              <a:defRPr>
                <a:solidFill>
                  <a:schemeClr val="tx1"/>
                </a:solidFill>
                <a:latin typeface="Verdana" panose="020B0604030504040204" pitchFamily="34" charset="0"/>
              </a:defRPr>
            </a:lvl5pPr>
            <a:lvl6pPr marL="2445041" indent="-220873" eaLnBrk="0" fontAlgn="base" hangingPunct="0">
              <a:spcBef>
                <a:spcPct val="0"/>
              </a:spcBef>
              <a:spcAft>
                <a:spcPct val="0"/>
              </a:spcAft>
              <a:defRPr>
                <a:solidFill>
                  <a:schemeClr val="tx1"/>
                </a:solidFill>
                <a:latin typeface="Verdana" panose="020B0604030504040204" pitchFamily="34" charset="0"/>
              </a:defRPr>
            </a:lvl6pPr>
            <a:lvl7pPr marL="2889874" indent="-220873" eaLnBrk="0" fontAlgn="base" hangingPunct="0">
              <a:spcBef>
                <a:spcPct val="0"/>
              </a:spcBef>
              <a:spcAft>
                <a:spcPct val="0"/>
              </a:spcAft>
              <a:defRPr>
                <a:solidFill>
                  <a:schemeClr val="tx1"/>
                </a:solidFill>
                <a:latin typeface="Verdana" panose="020B0604030504040204" pitchFamily="34" charset="0"/>
              </a:defRPr>
            </a:lvl7pPr>
            <a:lvl8pPr marL="3334708" indent="-220873" eaLnBrk="0" fontAlgn="base" hangingPunct="0">
              <a:spcBef>
                <a:spcPct val="0"/>
              </a:spcBef>
              <a:spcAft>
                <a:spcPct val="0"/>
              </a:spcAft>
              <a:defRPr>
                <a:solidFill>
                  <a:schemeClr val="tx1"/>
                </a:solidFill>
                <a:latin typeface="Verdana" panose="020B0604030504040204" pitchFamily="34" charset="0"/>
              </a:defRPr>
            </a:lvl8pPr>
            <a:lvl9pPr marL="3779541" indent="-220873" eaLnBrk="0" fontAlgn="base" hangingPunct="0">
              <a:spcBef>
                <a:spcPct val="0"/>
              </a:spcBef>
              <a:spcAft>
                <a:spcPct val="0"/>
              </a:spcAft>
              <a:defRPr>
                <a:solidFill>
                  <a:schemeClr val="tx1"/>
                </a:solidFill>
                <a:latin typeface="Verdana" panose="020B0604030504040204" pitchFamily="34" charset="0"/>
              </a:defRPr>
            </a:lvl9pPr>
          </a:lstStyle>
          <a:p>
            <a:fld id="{B51D4901-A442-4851-A6C6-BF5579F54375}" type="slidenum">
              <a:rPr lang="es-ES" altLang="es-PE">
                <a:latin typeface="Arial" panose="020B0604020202020204" pitchFamily="34" charset="0"/>
              </a:rPr>
              <a:pPr/>
              <a:t>1</a:t>
            </a:fld>
            <a:endParaRPr lang="es-ES" altLang="es-PE">
              <a:latin typeface="Arial" panose="020B0604020202020204" pitchFamily="34" charset="0"/>
            </a:endParaRPr>
          </a:p>
        </p:txBody>
      </p:sp>
      <p:sp>
        <p:nvSpPr>
          <p:cNvPr id="6147" name="Rectangle 2"/>
          <p:cNvSpPr>
            <a:spLocks noGrp="1" noRot="1" noChangeAspect="1" noChangeArrowheads="1" noTextEdit="1"/>
          </p:cNvSpPr>
          <p:nvPr>
            <p:ph type="sldImg"/>
          </p:nvPr>
        </p:nvSpPr>
        <p:spPr>
          <a:ln/>
        </p:spPr>
        <p:txBody>
          <a:bodyPr/>
          <a:lstStyle/>
          <a:p>
            <a:endParaRPr lang="es-PE"/>
          </a:p>
        </p:txBody>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PE" altLang="es-PE">
              <a:latin typeface="Arial" panose="020B0604020202020204" pitchFamily="34" charset="0"/>
            </a:endParaRPr>
          </a:p>
        </p:txBody>
      </p:sp>
    </p:spTree>
    <p:extLst>
      <p:ext uri="{BB962C8B-B14F-4D97-AF65-F5344CB8AC3E}">
        <p14:creationId xmlns:p14="http://schemas.microsoft.com/office/powerpoint/2010/main" val="4269287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6350" y="-12231"/>
            <a:ext cx="6877353" cy="9930462"/>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grpSp>
      <p:sp>
        <p:nvSpPr>
          <p:cNvPr id="2" name="Title 1"/>
          <p:cNvSpPr>
            <a:spLocks noGrp="1"/>
          </p:cNvSpPr>
          <p:nvPr>
            <p:ph type="ctrTitle"/>
          </p:nvPr>
        </p:nvSpPr>
        <p:spPr>
          <a:xfrm>
            <a:off x="847947" y="3473216"/>
            <a:ext cx="4370039" cy="2377992"/>
          </a:xfrm>
        </p:spPr>
        <p:txBody>
          <a:bodyPr anchor="b">
            <a:noAutofit/>
          </a:bodyPr>
          <a:lstStyle>
            <a:lvl1pPr algn="r">
              <a:defRPr sz="405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847947" y="5851205"/>
            <a:ext cx="4370039" cy="1584410"/>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20B90595-717D-401A-BD7F-43A450008DDE}" type="slidenum">
              <a:rPr lang="es-ES" smtClean="0"/>
              <a:pPr>
                <a:defRPr/>
              </a:pPr>
              <a:t>‹Nº›</a:t>
            </a:fld>
            <a:endParaRPr lang="es-ES"/>
          </a:p>
        </p:txBody>
      </p:sp>
    </p:spTree>
    <p:extLst>
      <p:ext uri="{BB962C8B-B14F-4D97-AF65-F5344CB8AC3E}">
        <p14:creationId xmlns:p14="http://schemas.microsoft.com/office/powerpoint/2010/main" val="4155938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880533"/>
            <a:ext cx="4760786" cy="4916311"/>
          </a:xfrm>
        </p:spPr>
        <p:txBody>
          <a:bodyPr anchor="ctr">
            <a:normAutofit/>
          </a:bodyPr>
          <a:lstStyle>
            <a:lvl1pPr algn="l">
              <a:defRPr sz="33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6457245"/>
            <a:ext cx="4760786" cy="2269167"/>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Tree>
    <p:extLst>
      <p:ext uri="{BB962C8B-B14F-4D97-AF65-F5344CB8AC3E}">
        <p14:creationId xmlns:p14="http://schemas.microsoft.com/office/powerpoint/2010/main" val="3450162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581164" y="880533"/>
            <a:ext cx="4554137" cy="4365978"/>
          </a:xfrm>
        </p:spPr>
        <p:txBody>
          <a:bodyPr anchor="ctr">
            <a:normAutofit/>
          </a:bodyPr>
          <a:lstStyle>
            <a:lvl1pPr algn="l">
              <a:defRPr sz="33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825806" y="5246511"/>
            <a:ext cx="4064853" cy="550333"/>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457199" y="6457245"/>
            <a:ext cx="4760786" cy="2269167"/>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
        <p:nvSpPr>
          <p:cNvPr id="24" name="TextBox 23"/>
          <p:cNvSpPr txBox="1"/>
          <p:nvPr/>
        </p:nvSpPr>
        <p:spPr>
          <a:xfrm>
            <a:off x="362034" y="1141657"/>
            <a:ext cx="342989" cy="8446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5060775" y="4169470"/>
            <a:ext cx="342989" cy="8446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921371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457199" y="2790649"/>
            <a:ext cx="4760786" cy="3748998"/>
          </a:xfrm>
        </p:spPr>
        <p:txBody>
          <a:bodyPr anchor="b">
            <a:normAutofit/>
          </a:bodyPr>
          <a:lstStyle>
            <a:lvl1pPr algn="l">
              <a:defRPr sz="33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199" y="6539647"/>
            <a:ext cx="4760786" cy="2186765"/>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Tree>
    <p:extLst>
      <p:ext uri="{BB962C8B-B14F-4D97-AF65-F5344CB8AC3E}">
        <p14:creationId xmlns:p14="http://schemas.microsoft.com/office/powerpoint/2010/main" val="3592869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581164" y="880533"/>
            <a:ext cx="4554137" cy="4365978"/>
          </a:xfrm>
        </p:spPr>
        <p:txBody>
          <a:bodyPr anchor="ctr">
            <a:normAutofit/>
          </a:bodyPr>
          <a:lstStyle>
            <a:lvl1pPr algn="l">
              <a:defRPr sz="33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457198" y="5796844"/>
            <a:ext cx="4760787" cy="742803"/>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457199" y="6539647"/>
            <a:ext cx="4760786" cy="2186765"/>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
        <p:nvSpPr>
          <p:cNvPr id="24" name="TextBox 23"/>
          <p:cNvSpPr txBox="1"/>
          <p:nvPr/>
        </p:nvSpPr>
        <p:spPr>
          <a:xfrm>
            <a:off x="362034" y="1141657"/>
            <a:ext cx="342989" cy="8446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5060775" y="4169470"/>
            <a:ext cx="342989" cy="8446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413190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461886" y="880533"/>
            <a:ext cx="4756099" cy="4365978"/>
          </a:xfrm>
        </p:spPr>
        <p:txBody>
          <a:bodyPr anchor="ctr">
            <a:normAutofit/>
          </a:bodyPr>
          <a:lstStyle>
            <a:lvl1pPr algn="l">
              <a:defRPr sz="33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457198" y="5796844"/>
            <a:ext cx="4760787" cy="742803"/>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457199" y="6539647"/>
            <a:ext cx="4760786" cy="2186765"/>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Tree>
    <p:extLst>
      <p:ext uri="{BB962C8B-B14F-4D97-AF65-F5344CB8AC3E}">
        <p14:creationId xmlns:p14="http://schemas.microsoft.com/office/powerpoint/2010/main" val="3697689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69D07770-D792-4718-BCCA-3F1E8DF4AD0D}" type="slidenum">
              <a:rPr lang="es-ES" smtClean="0"/>
              <a:pPr>
                <a:defRPr/>
              </a:pPr>
              <a:t>‹Nº›</a:t>
            </a:fld>
            <a:endParaRPr lang="es-ES"/>
          </a:p>
        </p:txBody>
      </p:sp>
    </p:spTree>
    <p:extLst>
      <p:ext uri="{BB962C8B-B14F-4D97-AF65-F5344CB8AC3E}">
        <p14:creationId xmlns:p14="http://schemas.microsoft.com/office/powerpoint/2010/main" val="42422475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82984" y="880534"/>
            <a:ext cx="734109" cy="7585429"/>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199" y="880534"/>
            <a:ext cx="3896270" cy="758542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8FF55BEB-7249-4BBC-A074-126C3DF8209B}" type="slidenum">
              <a:rPr lang="es-ES" smtClean="0"/>
              <a:pPr>
                <a:defRPr/>
              </a:pPr>
              <a:t>‹Nº›</a:t>
            </a:fld>
            <a:endParaRPr lang="es-ES"/>
          </a:p>
        </p:txBody>
      </p:sp>
    </p:spTree>
    <p:extLst>
      <p:ext uri="{BB962C8B-B14F-4D97-AF65-F5344CB8AC3E}">
        <p14:creationId xmlns:p14="http://schemas.microsoft.com/office/powerpoint/2010/main" val="935871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CB7896EC-4756-42A1-AEA2-CBEFF7F13963}" type="slidenum">
              <a:rPr lang="es-ES" smtClean="0"/>
              <a:pPr>
                <a:defRPr/>
              </a:pPr>
              <a:t>‹Nº›</a:t>
            </a:fld>
            <a:endParaRPr lang="es-ES"/>
          </a:p>
        </p:txBody>
      </p:sp>
    </p:spTree>
    <p:extLst>
      <p:ext uri="{BB962C8B-B14F-4D97-AF65-F5344CB8AC3E}">
        <p14:creationId xmlns:p14="http://schemas.microsoft.com/office/powerpoint/2010/main" val="3292172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457199" y="3901254"/>
            <a:ext cx="4760786" cy="2638395"/>
          </a:xfrm>
        </p:spPr>
        <p:txBody>
          <a:bodyPr anchor="b"/>
          <a:lstStyle>
            <a:lvl1pPr algn="l">
              <a:defRPr sz="3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199" y="6539647"/>
            <a:ext cx="4760786" cy="12428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F3C56C9B-BC2D-4A23-8418-828B74B71B8D}" type="slidenum">
              <a:rPr lang="es-ES" smtClean="0"/>
              <a:pPr>
                <a:defRPr/>
              </a:pPr>
              <a:t>‹Nº›</a:t>
            </a:fld>
            <a:endParaRPr lang="es-ES"/>
          </a:p>
        </p:txBody>
      </p:sp>
    </p:spTree>
    <p:extLst>
      <p:ext uri="{BB962C8B-B14F-4D97-AF65-F5344CB8AC3E}">
        <p14:creationId xmlns:p14="http://schemas.microsoft.com/office/powerpoint/2010/main" val="786423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880533"/>
            <a:ext cx="4760786" cy="1907822"/>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457200" y="3120851"/>
            <a:ext cx="2316082" cy="5605560"/>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2901903" y="3120853"/>
            <a:ext cx="2316083" cy="5605561"/>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Tree>
    <p:extLst>
      <p:ext uri="{BB962C8B-B14F-4D97-AF65-F5344CB8AC3E}">
        <p14:creationId xmlns:p14="http://schemas.microsoft.com/office/powerpoint/2010/main" val="2287666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880533"/>
            <a:ext cx="4760785" cy="1907822"/>
          </a:xfrm>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199" y="3121420"/>
            <a:ext cx="2318004" cy="832378"/>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Content Placeholder 3"/>
          <p:cNvSpPr>
            <a:spLocks noGrp="1"/>
          </p:cNvSpPr>
          <p:nvPr>
            <p:ph sz="half" idx="2"/>
          </p:nvPr>
        </p:nvSpPr>
        <p:spPr>
          <a:xfrm>
            <a:off x="457199" y="3953801"/>
            <a:ext cx="2318004" cy="4772613"/>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2899980" y="3121420"/>
            <a:ext cx="2318004" cy="832378"/>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Content Placeholder 5"/>
          <p:cNvSpPr>
            <a:spLocks noGrp="1"/>
          </p:cNvSpPr>
          <p:nvPr>
            <p:ph sz="quarter" idx="4"/>
          </p:nvPr>
        </p:nvSpPr>
        <p:spPr>
          <a:xfrm>
            <a:off x="2899980" y="3953801"/>
            <a:ext cx="2318004" cy="4772613"/>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a:defRPr/>
            </a:pPr>
            <a:endParaRPr lang="es-ES"/>
          </a:p>
        </p:txBody>
      </p:sp>
      <p:sp>
        <p:nvSpPr>
          <p:cNvPr id="8" name="Footer Placeholder 7"/>
          <p:cNvSpPr>
            <a:spLocks noGrp="1"/>
          </p:cNvSpPr>
          <p:nvPr>
            <p:ph type="ftr" sz="quarter" idx="11"/>
          </p:nvPr>
        </p:nvSpPr>
        <p:spPr/>
        <p:txBody>
          <a:bodyPr/>
          <a:lstStyle/>
          <a:p>
            <a:pPr>
              <a:defRPr/>
            </a:pPr>
            <a:endParaRPr lang="es-ES"/>
          </a:p>
        </p:txBody>
      </p:sp>
      <p:sp>
        <p:nvSpPr>
          <p:cNvPr id="9" name="Slide Number Placeholder 8"/>
          <p:cNvSpPr>
            <a:spLocks noGrp="1"/>
          </p:cNvSpPr>
          <p:nvPr>
            <p:ph type="sldNum" sz="quarter" idx="12"/>
          </p:nvPr>
        </p:nvSpPr>
        <p:spPr/>
        <p:txBody>
          <a:bodyPr/>
          <a:lstStyle/>
          <a:p>
            <a:pPr>
              <a:defRPr/>
            </a:pPr>
            <a:fld id="{2A60E96B-2EBD-4B09-85E9-38BF8FBED045}" type="slidenum">
              <a:rPr lang="es-ES" smtClean="0"/>
              <a:pPr>
                <a:defRPr/>
              </a:pPr>
              <a:t>‹Nº›</a:t>
            </a:fld>
            <a:endParaRPr lang="es-ES"/>
          </a:p>
        </p:txBody>
      </p:sp>
    </p:spTree>
    <p:extLst>
      <p:ext uri="{BB962C8B-B14F-4D97-AF65-F5344CB8AC3E}">
        <p14:creationId xmlns:p14="http://schemas.microsoft.com/office/powerpoint/2010/main" val="3647990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457199" y="880533"/>
            <a:ext cx="4760786" cy="1907822"/>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pPr>
              <a:defRPr/>
            </a:pPr>
            <a:endParaRPr lang="es-ES"/>
          </a:p>
        </p:txBody>
      </p:sp>
      <p:sp>
        <p:nvSpPr>
          <p:cNvPr id="4" name="Footer Placeholder 3"/>
          <p:cNvSpPr>
            <a:spLocks noGrp="1"/>
          </p:cNvSpPr>
          <p:nvPr>
            <p:ph type="ftr" sz="quarter" idx="11"/>
          </p:nvPr>
        </p:nvSpPr>
        <p:spPr/>
        <p:txBody>
          <a:bodyPr/>
          <a:lstStyle/>
          <a:p>
            <a:pPr>
              <a:defRPr/>
            </a:pPr>
            <a:endParaRPr lang="es-ES"/>
          </a:p>
        </p:txBody>
      </p:sp>
      <p:sp>
        <p:nvSpPr>
          <p:cNvPr id="5" name="Slide Number Placeholder 4"/>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Tree>
    <p:extLst>
      <p:ext uri="{BB962C8B-B14F-4D97-AF65-F5344CB8AC3E}">
        <p14:creationId xmlns:p14="http://schemas.microsoft.com/office/powerpoint/2010/main" val="3008256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s-ES"/>
          </a:p>
        </p:txBody>
      </p:sp>
      <p:sp>
        <p:nvSpPr>
          <p:cNvPr id="3" name="Footer Placeholder 2"/>
          <p:cNvSpPr>
            <a:spLocks noGrp="1"/>
          </p:cNvSpPr>
          <p:nvPr>
            <p:ph type="ftr" sz="quarter" idx="11"/>
          </p:nvPr>
        </p:nvSpPr>
        <p:spPr/>
        <p:txBody>
          <a:bodyPr/>
          <a:lstStyle/>
          <a:p>
            <a:pPr>
              <a:defRPr/>
            </a:pPr>
            <a:endParaRPr lang="es-ES"/>
          </a:p>
        </p:txBody>
      </p:sp>
      <p:sp>
        <p:nvSpPr>
          <p:cNvPr id="4" name="Slide Number Placeholder 3"/>
          <p:cNvSpPr>
            <a:spLocks noGrp="1"/>
          </p:cNvSpPr>
          <p:nvPr>
            <p:ph type="sldNum" sz="quarter" idx="12"/>
          </p:nvPr>
        </p:nvSpPr>
        <p:spPr/>
        <p:txBody>
          <a:bodyPr/>
          <a:lstStyle/>
          <a:p>
            <a:pPr>
              <a:defRPr/>
            </a:pPr>
            <a:fld id="{6F1F8BCB-7265-4F3F-9203-B62E5FCBA9CF}" type="slidenum">
              <a:rPr lang="es-ES" smtClean="0"/>
              <a:pPr>
                <a:defRPr/>
              </a:pPr>
              <a:t>‹Nº›</a:t>
            </a:fld>
            <a:endParaRPr lang="es-ES"/>
          </a:p>
        </p:txBody>
      </p:sp>
    </p:spTree>
    <p:extLst>
      <p:ext uri="{BB962C8B-B14F-4D97-AF65-F5344CB8AC3E}">
        <p14:creationId xmlns:p14="http://schemas.microsoft.com/office/powerpoint/2010/main" val="79485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199" y="2164650"/>
            <a:ext cx="2092637" cy="1846673"/>
          </a:xfrm>
        </p:spPr>
        <p:txBody>
          <a:bodyPr anchor="b">
            <a:normAutofit/>
          </a:bodyPr>
          <a:lstStyle>
            <a:lvl1pPr>
              <a:defRPr sz="15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2678456" y="743781"/>
            <a:ext cx="2539528" cy="7982631"/>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57199" y="4011323"/>
            <a:ext cx="2092637" cy="3733093"/>
          </a:xfrm>
        </p:spPr>
        <p:txBody>
          <a:bodyPr>
            <a:normAutofit/>
          </a:bodyPr>
          <a:lstStyle>
            <a:lvl1pPr marL="0" indent="0">
              <a:buNone/>
              <a:defRPr sz="105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016BBA6B-DCD3-4058-93AA-513BA8840427}" type="slidenum">
              <a:rPr lang="es-ES" smtClean="0"/>
              <a:pPr>
                <a:defRPr/>
              </a:pPr>
              <a:t>‹Nº›</a:t>
            </a:fld>
            <a:endParaRPr lang="es-ES"/>
          </a:p>
        </p:txBody>
      </p:sp>
    </p:spTree>
    <p:extLst>
      <p:ext uri="{BB962C8B-B14F-4D97-AF65-F5344CB8AC3E}">
        <p14:creationId xmlns:p14="http://schemas.microsoft.com/office/powerpoint/2010/main" val="302506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199" y="6934200"/>
            <a:ext cx="4760786" cy="818622"/>
          </a:xfrm>
        </p:spPr>
        <p:txBody>
          <a:bodyPr anchor="b">
            <a:normAutofit/>
          </a:bodyPr>
          <a:lstStyle>
            <a:lvl1pPr algn="l">
              <a:defRPr sz="18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457199" y="880533"/>
            <a:ext cx="4760786" cy="5554926"/>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457199" y="7752822"/>
            <a:ext cx="4760786" cy="973590"/>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pPr>
              <a:defRPr/>
            </a:pPr>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17975D8D-82D6-412E-8416-61DF3BB7ACA5}" type="slidenum">
              <a:rPr lang="es-ES" smtClean="0"/>
              <a:pPr>
                <a:defRPr/>
              </a:pPr>
              <a:t>‹Nº›</a:t>
            </a:fld>
            <a:endParaRPr lang="es-ES"/>
          </a:p>
        </p:txBody>
      </p:sp>
    </p:spTree>
    <p:extLst>
      <p:ext uri="{BB962C8B-B14F-4D97-AF65-F5344CB8AC3E}">
        <p14:creationId xmlns:p14="http://schemas.microsoft.com/office/powerpoint/2010/main" val="1908731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6350" y="-12231"/>
            <a:ext cx="6877354" cy="9930462"/>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PE"/>
            </a:p>
          </p:txBody>
        </p:sp>
      </p:grpSp>
      <p:sp>
        <p:nvSpPr>
          <p:cNvPr id="2" name="Title Placeholder 1"/>
          <p:cNvSpPr>
            <a:spLocks noGrp="1"/>
          </p:cNvSpPr>
          <p:nvPr>
            <p:ph type="title"/>
          </p:nvPr>
        </p:nvSpPr>
        <p:spPr>
          <a:xfrm>
            <a:off x="457200" y="880533"/>
            <a:ext cx="4760785" cy="1907822"/>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199" y="3120853"/>
            <a:ext cx="4760786" cy="5605561"/>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4053944" y="8726414"/>
            <a:ext cx="513099" cy="527403"/>
          </a:xfrm>
          <a:prstGeom prst="rect">
            <a:avLst/>
          </a:prstGeom>
        </p:spPr>
        <p:txBody>
          <a:bodyPr vert="horz" lIns="91440" tIns="45720" rIns="91440" bIns="45720" rtlCol="0" anchor="ctr"/>
          <a:lstStyle>
            <a:lvl1pPr algn="r">
              <a:defRPr sz="675">
                <a:solidFill>
                  <a:schemeClr val="tx1">
                    <a:tint val="75000"/>
                  </a:schemeClr>
                </a:solidFill>
              </a:defRPr>
            </a:lvl1pPr>
          </a:lstStyle>
          <a:p>
            <a:pPr>
              <a:defRPr/>
            </a:pPr>
            <a:endParaRPr lang="es-ES"/>
          </a:p>
        </p:txBody>
      </p:sp>
      <p:sp>
        <p:nvSpPr>
          <p:cNvPr id="5" name="Footer Placeholder 4"/>
          <p:cNvSpPr>
            <a:spLocks noGrp="1"/>
          </p:cNvSpPr>
          <p:nvPr>
            <p:ph type="ftr" sz="quarter" idx="3"/>
          </p:nvPr>
        </p:nvSpPr>
        <p:spPr>
          <a:xfrm>
            <a:off x="457200" y="8726414"/>
            <a:ext cx="3467230" cy="527403"/>
          </a:xfrm>
          <a:prstGeom prst="rect">
            <a:avLst/>
          </a:prstGeom>
        </p:spPr>
        <p:txBody>
          <a:bodyPr vert="horz" lIns="91440" tIns="45720" rIns="91440" bIns="45720" rtlCol="0" anchor="ctr"/>
          <a:lstStyle>
            <a:lvl1pPr algn="l">
              <a:defRPr sz="675">
                <a:solidFill>
                  <a:schemeClr val="tx1">
                    <a:tint val="75000"/>
                  </a:schemeClr>
                </a:solidFill>
              </a:defRPr>
            </a:lvl1pPr>
          </a:lstStyle>
          <a:p>
            <a:pPr>
              <a:defRPr/>
            </a:pPr>
            <a:endParaRPr lang="es-ES"/>
          </a:p>
        </p:txBody>
      </p:sp>
      <p:sp>
        <p:nvSpPr>
          <p:cNvPr id="6" name="Slide Number Placeholder 5"/>
          <p:cNvSpPr>
            <a:spLocks noGrp="1"/>
          </p:cNvSpPr>
          <p:nvPr>
            <p:ph type="sldNum" sz="quarter" idx="4"/>
          </p:nvPr>
        </p:nvSpPr>
        <p:spPr>
          <a:xfrm>
            <a:off x="4833507" y="8726414"/>
            <a:ext cx="384479" cy="527403"/>
          </a:xfrm>
          <a:prstGeom prst="rect">
            <a:avLst/>
          </a:prstGeom>
        </p:spPr>
        <p:txBody>
          <a:bodyPr vert="horz" lIns="91440" tIns="45720" rIns="91440" bIns="45720" rtlCol="0" anchor="ctr"/>
          <a:lstStyle>
            <a:lvl1pPr algn="r">
              <a:defRPr sz="675">
                <a:solidFill>
                  <a:schemeClr val="accent1"/>
                </a:solidFill>
              </a:defRPr>
            </a:lvl1pPr>
          </a:lstStyle>
          <a:p>
            <a:pPr>
              <a:defRPr/>
            </a:pPr>
            <a:fld id="{17975D8D-82D6-412E-8416-61DF3BB7ACA5}" type="slidenum">
              <a:rPr lang="es-ES" smtClean="0"/>
              <a:pPr>
                <a:defRPr/>
              </a:pPr>
              <a:t>‹Nº›</a:t>
            </a:fld>
            <a:endParaRPr lang="es-ES"/>
          </a:p>
        </p:txBody>
      </p:sp>
    </p:spTree>
    <p:extLst>
      <p:ext uri="{BB962C8B-B14F-4D97-AF65-F5344CB8AC3E}">
        <p14:creationId xmlns:p14="http://schemas.microsoft.com/office/powerpoint/2010/main" val="961710277"/>
      </p:ext>
    </p:extLst>
  </p:cSld>
  <p:clrMap bg1="lt1" tx1="dk1" bg2="lt2" tx2="dk2" accent1="accent1" accent2="accent2" accent3="accent3" accent4="accent4" accent5="accent5" accent6="accent6" hlink="hlink" folHlink="folHlink"/>
  <p:sldLayoutIdLst>
    <p:sldLayoutId id="2147485723" r:id="rId1"/>
    <p:sldLayoutId id="2147485724" r:id="rId2"/>
    <p:sldLayoutId id="2147485725" r:id="rId3"/>
    <p:sldLayoutId id="2147485726" r:id="rId4"/>
    <p:sldLayoutId id="2147485727" r:id="rId5"/>
    <p:sldLayoutId id="2147485728" r:id="rId6"/>
    <p:sldLayoutId id="2147485729" r:id="rId7"/>
    <p:sldLayoutId id="2147485730" r:id="rId8"/>
    <p:sldLayoutId id="2147485731" r:id="rId9"/>
    <p:sldLayoutId id="2147485732" r:id="rId10"/>
    <p:sldLayoutId id="2147485733" r:id="rId11"/>
    <p:sldLayoutId id="2147485734" r:id="rId12"/>
    <p:sldLayoutId id="2147485735" r:id="rId13"/>
    <p:sldLayoutId id="2147485736" r:id="rId14"/>
    <p:sldLayoutId id="2147485737" r:id="rId15"/>
    <p:sldLayoutId id="2147485738" r:id="rId16"/>
  </p:sldLayoutIdLst>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154168" y="2738776"/>
            <a:ext cx="4286280" cy="431699"/>
          </a:xfrm>
          <a:prstGeom prst="rect">
            <a:avLst/>
          </a:prstGeom>
          <a:noFill/>
          <a:ln>
            <a:noFill/>
            <a:headEnd/>
            <a:tailEnd/>
          </a:ln>
          <a:effectLst>
            <a:glow rad="63500">
              <a:schemeClr val="accent3">
                <a:satMod val="175000"/>
                <a:alpha val="40000"/>
              </a:schemeClr>
            </a:glow>
            <a:outerShdw blurRad="50800" dist="38100" dir="18900000" algn="bl" rotWithShape="0">
              <a:prstClr val="black">
                <a:alpha val="40000"/>
              </a:prstClr>
            </a:outerShdw>
          </a:effectLst>
          <a:scene3d>
            <a:camera prst="orthographicFront"/>
            <a:lightRig rig="threePt" dir="t"/>
          </a:scene3d>
          <a:sp3d>
            <a:bevelT prst="relaxedInset"/>
          </a:sp3d>
        </p:spPr>
        <p:style>
          <a:lnRef idx="2">
            <a:schemeClr val="accent2"/>
          </a:lnRef>
          <a:fillRef idx="1">
            <a:schemeClr val="lt1"/>
          </a:fillRef>
          <a:effectRef idx="0">
            <a:schemeClr val="accent2"/>
          </a:effectRef>
          <a:fontRef idx="minor">
            <a:schemeClr val="dk1"/>
          </a:fontRef>
        </p:style>
        <p:txBody>
          <a:bodyPr wrap="none" lIns="18000" tIns="10800" rIns="18000" bIns="108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es-PE" sz="3600" b="1" i="1" cap="all" dirty="0">
                <a:ln w="0"/>
                <a:solidFill>
                  <a:srgbClr val="FF0000"/>
                </a:solidFill>
                <a:latin typeface="Arial" pitchFamily="34" charset="0"/>
                <a:cs typeface="Arial" pitchFamily="34" charset="0"/>
              </a:rPr>
              <a:t>EXPEDIENTE TÉCNICO</a:t>
            </a:r>
          </a:p>
        </p:txBody>
      </p:sp>
      <p:sp>
        <p:nvSpPr>
          <p:cNvPr id="2" name="1 CuadroTexto"/>
          <p:cNvSpPr txBox="1"/>
          <p:nvPr/>
        </p:nvSpPr>
        <p:spPr>
          <a:xfrm>
            <a:off x="953261" y="242544"/>
            <a:ext cx="4951478" cy="1200329"/>
          </a:xfrm>
          <a:prstGeom prst="rect">
            <a:avLst/>
          </a:prstGeom>
          <a:noFill/>
        </p:spPr>
        <p:txBody>
          <a:bodyPr wrap="square">
            <a:spAutoFit/>
          </a:bodyPr>
          <a:lstStyle/>
          <a:p>
            <a:pPr algn="ctr" eaLnBrk="1" hangingPunct="1">
              <a:defRPr/>
            </a:pPr>
            <a:r>
              <a:rPr lang="es-PE" sz="3600" b="1" i="1" cap="all" dirty="0">
                <a:ln w="0">
                  <a:noFill/>
                </a:ln>
                <a:latin typeface="Congenial SemiBold" panose="020B0604020202020204" pitchFamily="2" charset="0"/>
                <a:cs typeface="Arial" pitchFamily="34" charset="0"/>
              </a:rPr>
              <a:t>Municipalidad distrital de COMAS</a:t>
            </a:r>
          </a:p>
        </p:txBody>
      </p:sp>
      <p:sp>
        <p:nvSpPr>
          <p:cNvPr id="13" name="Text Box 12"/>
          <p:cNvSpPr txBox="1">
            <a:spLocks noChangeArrowheads="1"/>
          </p:cNvSpPr>
          <p:nvPr/>
        </p:nvSpPr>
        <p:spPr bwMode="auto">
          <a:xfrm>
            <a:off x="363975" y="3444091"/>
            <a:ext cx="5369281" cy="2247424"/>
          </a:xfrm>
          <a:prstGeom prst="flowChartAlternateProcess">
            <a:avLst/>
          </a:prstGeom>
          <a:noFill/>
          <a:ln w="38100">
            <a:solidFill>
              <a:srgbClr val="FFC000"/>
            </a:solidFill>
            <a:miter lim="800000"/>
            <a:headEnd/>
            <a:tailEnd/>
          </a:ln>
        </p:spPr>
        <p:txBody>
          <a:bodyPr wrap="square">
            <a:spAutoFit/>
          </a:bodyPr>
          <a:lstStyle/>
          <a:p>
            <a:pPr algn="ctr"/>
            <a:r>
              <a:rPr lang="es-MX" b="1" dirty="0">
                <a:latin typeface="Arial" panose="020B0604020202020204" pitchFamily="34" charset="0"/>
                <a:ea typeface="Arial" panose="020B0604020202020204" pitchFamily="34" charset="0"/>
              </a:rPr>
              <a:t>“MEJORAMIENTO DEL SERVICIO DE MOVILIDAD URBANA EN EL JR. GENERAL CORDOVA EN EL TRAMO JR. BARTOLOME HERRERA HASTA EL JR JOSÉ OLAYA DEL DISTRITO DE COMAS DE LA PROVINCIA DE LIMA DEL DEPARTAMENTO DE LIMA" CON CUI </a:t>
            </a:r>
            <a:r>
              <a:rPr lang="es-MX" b="1" dirty="0" err="1">
                <a:latin typeface="Arial" panose="020B0604020202020204" pitchFamily="34" charset="0"/>
                <a:ea typeface="Arial" panose="020B0604020202020204" pitchFamily="34" charset="0"/>
              </a:rPr>
              <a:t>N°</a:t>
            </a:r>
            <a:r>
              <a:rPr lang="es-MX" b="1" dirty="0">
                <a:latin typeface="Arial" panose="020B0604020202020204" pitchFamily="34" charset="0"/>
                <a:ea typeface="Arial" panose="020B0604020202020204" pitchFamily="34" charset="0"/>
              </a:rPr>
              <a:t> 2709965”</a:t>
            </a:r>
            <a:endParaRPr lang="es-PE" sz="1800" dirty="0">
              <a:effectLst/>
              <a:latin typeface="Arial" panose="020B0604020202020204" pitchFamily="34" charset="0"/>
              <a:ea typeface="Arial" panose="020B0604020202020204" pitchFamily="34" charset="0"/>
            </a:endParaRPr>
          </a:p>
        </p:txBody>
      </p:sp>
      <p:sp>
        <p:nvSpPr>
          <p:cNvPr id="6" name="1 CuadroTexto">
            <a:extLst>
              <a:ext uri="{FF2B5EF4-FFF2-40B4-BE49-F238E27FC236}">
                <a16:creationId xmlns:a16="http://schemas.microsoft.com/office/drawing/2014/main" id="{36040204-4EFB-8C58-DFF9-52714684C678}"/>
              </a:ext>
            </a:extLst>
          </p:cNvPr>
          <p:cNvSpPr txBox="1"/>
          <p:nvPr/>
        </p:nvSpPr>
        <p:spPr>
          <a:xfrm>
            <a:off x="821569" y="8931247"/>
            <a:ext cx="4951478" cy="707886"/>
          </a:xfrm>
          <a:prstGeom prst="rect">
            <a:avLst/>
          </a:prstGeom>
          <a:noFill/>
        </p:spPr>
        <p:txBody>
          <a:bodyPr wrap="square">
            <a:spAutoFit/>
          </a:bodyPr>
          <a:lstStyle/>
          <a:p>
            <a:pPr algn="ctr" eaLnBrk="1" hangingPunct="1">
              <a:defRPr/>
            </a:pPr>
            <a:r>
              <a:rPr lang="es-PE" sz="4000" b="1" i="1" cap="all" dirty="0">
                <a:ln w="0">
                  <a:noFill/>
                </a:ln>
                <a:latin typeface="Congenial SemiBold" panose="020B0604020202020204" pitchFamily="2" charset="0"/>
                <a:cs typeface="Arial" pitchFamily="34" charset="0"/>
              </a:rPr>
              <a:t>2026</a:t>
            </a:r>
          </a:p>
        </p:txBody>
      </p:sp>
      <p:pic>
        <p:nvPicPr>
          <p:cNvPr id="7" name="Imagen 6">
            <a:extLst>
              <a:ext uri="{FF2B5EF4-FFF2-40B4-BE49-F238E27FC236}">
                <a16:creationId xmlns:a16="http://schemas.microsoft.com/office/drawing/2014/main" id="{111F3A44-4127-7AAA-F1E0-E4E3124F7D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672" y="6159134"/>
            <a:ext cx="2808312" cy="2106234"/>
          </a:xfrm>
          <a:prstGeom prst="rect">
            <a:avLst/>
          </a:prstGeom>
        </p:spPr>
      </p:pic>
      <p:pic>
        <p:nvPicPr>
          <p:cNvPr id="11" name="Imagen 10">
            <a:extLst>
              <a:ext uri="{FF2B5EF4-FFF2-40B4-BE49-F238E27FC236}">
                <a16:creationId xmlns:a16="http://schemas.microsoft.com/office/drawing/2014/main" id="{82B59221-D067-9DE6-EAAF-115FEA3512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5192" y="6144398"/>
            <a:ext cx="2808312" cy="2106234"/>
          </a:xfrm>
          <a:prstGeom prst="rect">
            <a:avLst/>
          </a:prstGeom>
        </p:spPr>
      </p:pic>
    </p:spTree>
  </p:cSld>
  <p:clrMapOvr>
    <a:masterClrMapping/>
  </p:clrMapOvr>
</p:sld>
</file>

<file path=ppt/theme/theme1.xml><?xml version="1.0" encoding="utf-8"?>
<a:theme xmlns:a="http://schemas.openxmlformats.org/drawingml/2006/main" name="Faceta">
  <a:themeElements>
    <a:clrScheme name="Rojo naranja">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2572</TotalTime>
  <Words>53</Words>
  <Application>Microsoft Office PowerPoint</Application>
  <PresentationFormat>A4 (210 x 297 mm)</PresentationFormat>
  <Paragraphs>5</Paragraphs>
  <Slides>1</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vt:i4>
      </vt:variant>
    </vt:vector>
  </HeadingPairs>
  <TitlesOfParts>
    <vt:vector size="7" baseType="lpstr">
      <vt:lpstr>Arial</vt:lpstr>
      <vt:lpstr>Calibri</vt:lpstr>
      <vt:lpstr>Congenial SemiBold</vt:lpstr>
      <vt:lpstr>Trebuchet MS</vt:lpstr>
      <vt:lpstr>Wingdings 3</vt:lpstr>
      <vt:lpstr>Faceta</vt:lpstr>
      <vt:lpstr>Presentación de PowerPoint</vt:lpstr>
    </vt:vector>
  </TitlesOfParts>
  <Company>Const. Consul. y Serv. Generales "J.J." EIRL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ROLANDO JULCA JARA</dc:creator>
  <cp:lastModifiedBy>Jhanrick Jhojjann Cruz Lopez</cp:lastModifiedBy>
  <cp:revision>294</cp:revision>
  <cp:lastPrinted>2024-01-11T14:15:21Z</cp:lastPrinted>
  <dcterms:created xsi:type="dcterms:W3CDTF">2005-05-08T00:03:02Z</dcterms:created>
  <dcterms:modified xsi:type="dcterms:W3CDTF">2026-04-30T03:51:14Z</dcterms:modified>
</cp:coreProperties>
</file>